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2" r:id="rId3"/>
    <p:sldId id="278" r:id="rId4"/>
    <p:sldId id="279" r:id="rId5"/>
    <p:sldId id="263" r:id="rId6"/>
    <p:sldId id="262" r:id="rId7"/>
    <p:sldId id="264" r:id="rId8"/>
    <p:sldId id="268" r:id="rId9"/>
    <p:sldId id="269" r:id="rId10"/>
    <p:sldId id="270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A678"/>
    <a:srgbClr val="B8450C"/>
    <a:srgbClr val="61C411"/>
    <a:srgbClr val="66FF66"/>
    <a:srgbClr val="FFFF00"/>
    <a:srgbClr val="FFFF66"/>
    <a:srgbClr val="DCB537"/>
    <a:srgbClr val="7DB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-5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3A016D-DDDE-5F48-985E-C1C10B4B7C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91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DC8658-9A96-2E49-8B36-0DC5235E6D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279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DC1E5-B64E-C241-968B-E3D5FA8046BF}" type="slidenum">
              <a:rPr lang="en-US"/>
              <a:pPr/>
              <a:t>1</a:t>
            </a:fld>
            <a:endParaRPr lang="en-US"/>
          </a:p>
        </p:txBody>
      </p:sp>
      <p:sp>
        <p:nvSpPr>
          <p:cNvPr id="1741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242FE2-A29E-E74D-B7C8-F40A4B78F7B7}" type="slidenum">
              <a:rPr lang="en-US"/>
              <a:pPr/>
              <a:t>2</a:t>
            </a:fld>
            <a:endParaRPr lang="en-US"/>
          </a:p>
        </p:txBody>
      </p:sp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Photograph of Pizza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060F50-B994-4643-93A3-9B8787830484}" type="slidenum">
              <a:rPr lang="en-US"/>
              <a:pPr/>
              <a:t>3</a:t>
            </a:fld>
            <a:endParaRPr lang="en-US"/>
          </a:p>
        </p:txBody>
      </p:sp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Genetically Modified Organisms - Visual Graphic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AB7A6-3AEA-1945-AC8C-46B022527060}" type="slidenum">
              <a:rPr lang="en-US"/>
              <a:pPr/>
              <a:t>4</a:t>
            </a:fld>
            <a:endParaRPr lang="en-US"/>
          </a:p>
        </p:txBody>
      </p:sp>
      <p:sp>
        <p:nvSpPr>
          <p:cNvPr id="5427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30FA85-6864-6F41-A092-35F561DC06CE}" type="slidenum">
              <a:rPr lang="en-US"/>
              <a:pPr/>
              <a:t>5</a:t>
            </a:fld>
            <a:endParaRPr lang="en-US"/>
          </a:p>
        </p:txBody>
      </p:sp>
      <p:sp>
        <p:nvSpPr>
          <p:cNvPr id="2355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6104CB-47A9-C841-9AD2-1EAD520BD094}" type="slidenum">
              <a:rPr lang="en-US"/>
              <a:pPr/>
              <a:t>6</a:t>
            </a:fld>
            <a:endParaRPr lang="en-US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37E85-ACD8-4A46-8642-F4CDF3B1C338}" type="slidenum">
              <a:rPr lang="en-US"/>
              <a:pPr/>
              <a:t>7</a:t>
            </a:fld>
            <a:endParaRPr lang="en-US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E6147-925A-F544-B051-5C8D33D6D93E}" type="slidenum">
              <a:rPr lang="en-US"/>
              <a:pPr/>
              <a:t>8</a:t>
            </a:fld>
            <a:endParaRPr lang="en-US"/>
          </a:p>
        </p:txBody>
      </p:sp>
      <p:sp>
        <p:nvSpPr>
          <p:cNvPr id="4813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482A07-CA2A-5444-8DBA-A9281613D6F0}" type="slidenum">
              <a:rPr lang="en-US"/>
              <a:pPr/>
              <a:t>9</a:t>
            </a:fld>
            <a:endParaRPr lang="en-US"/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074B0B-B381-E544-BE12-E4BF3D331F03}" type="slidenum">
              <a:rPr lang="en-US"/>
              <a:pPr/>
              <a:t>10</a:t>
            </a:fld>
            <a:endParaRPr lang="en-US"/>
          </a:p>
        </p:txBody>
      </p:sp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DE5C49-6257-E74B-8A7F-6F0F38F8BAE1}" type="slidenum">
              <a:rPr lang="en-US"/>
              <a:pPr/>
              <a:t>11</a:t>
            </a:fld>
            <a:endParaRPr lang="en-US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286096-9D1B-E444-B490-3E9793168697}" type="slidenum">
              <a:rPr lang="en-US"/>
              <a:pPr/>
              <a:t>12</a:t>
            </a:fld>
            <a:endParaRPr lang="en-US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810000"/>
            <a:ext cx="6400800" cy="1752600"/>
          </a:xfrm>
        </p:spPr>
        <p:txBody>
          <a:bodyPr/>
          <a:lstStyle>
            <a:lvl1pPr marL="0" indent="0" algn="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E1AAFDC-FEC7-0B4F-B508-AAED9D0A04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8A5EC-085A-534D-8735-D02258CC76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7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E02B3-973A-2348-A675-D018C85DAA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4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541DE-3D59-2248-8D31-E5F3FECE0C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5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65C11-50FC-F44A-A5B7-8952CF9908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62F853-8D9C-A84A-8A7C-3AE16B715A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2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031B7-DF12-3B45-95D3-9CD2EB5E9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8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92322-66C5-9F45-92C5-F5E83EE3E7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2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C0178-A796-844A-A39C-1669F5D141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F8195-A76B-914B-972D-59E57A837E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6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E7563-73BC-7F4D-A494-502C63F2CA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50800" dist="12700" dir="81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50800" dist="12700" dir="81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50800" dist="12700" dir="81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fld id="{1AD0FBFA-475D-1B49-922E-8651FE0178A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charset="0"/>
          <a:ea typeface="MS Pゴシック" charset="0"/>
          <a:cs typeface="MS P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FOOD FOR THOUGHT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 look at the science of</a:t>
            </a:r>
          </a:p>
          <a:p>
            <a:r>
              <a:rPr lang="en-US"/>
              <a:t>genetically modified organisms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piz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4963"/>
            <a:ext cx="4038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end of summer produce-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34963"/>
            <a:ext cx="4114800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1" name="Picture 7" descr="raw stea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35363"/>
            <a:ext cx="4038600" cy="29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5" name="Picture 11" descr="ingredient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" t="1431" r="44" b="22461"/>
          <a:stretch>
            <a:fillRect/>
          </a:stretch>
        </p:blipFill>
        <p:spPr bwMode="auto">
          <a:xfrm>
            <a:off x="4648200" y="3535363"/>
            <a:ext cx="4154488" cy="2941637"/>
          </a:xfrm>
          <a:prstGeom prst="rect">
            <a:avLst/>
          </a:prstGeom>
          <a:noFill/>
          <a:effectLst>
            <a:outerShdw blurRad="63500" dist="228583" dir="2940002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-8534400" y="-5715000"/>
            <a:ext cx="17448213" cy="10490200"/>
            <a:chOff x="-5615" y="-3488"/>
            <a:chExt cx="11183" cy="7052"/>
          </a:xfrm>
        </p:grpSpPr>
        <p:pic>
          <p:nvPicPr>
            <p:cNvPr id="51206" name="Picture 6" descr="SAUSAG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615" y="-3488"/>
              <a:ext cx="3464" cy="2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05" name="Picture 5" descr="Best Burger Awar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7" r="29796" b="2467"/>
            <a:stretch>
              <a:fillRect/>
            </a:stretch>
          </p:blipFill>
          <p:spPr bwMode="auto">
            <a:xfrm>
              <a:off x="3696" y="1776"/>
              <a:ext cx="1872" cy="1776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09" name="Picture 9" descr="SAUSAG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3" r="23218"/>
            <a:stretch>
              <a:fillRect/>
            </a:stretch>
          </p:blipFill>
          <p:spPr bwMode="auto">
            <a:xfrm>
              <a:off x="1824" y="1776"/>
              <a:ext cx="1872" cy="1788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04" name="Picture 4" descr="pancake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6" r="21439"/>
            <a:stretch>
              <a:fillRect/>
            </a:stretch>
          </p:blipFill>
          <p:spPr bwMode="auto">
            <a:xfrm>
              <a:off x="0" y="1776"/>
              <a:ext cx="1872" cy="1786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228600" y="1371600"/>
            <a:ext cx="556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1"/>
                </a:solidFill>
              </a:rPr>
              <a:t>Genetically Modified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5181600" y="4800600"/>
            <a:ext cx="3733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>
                <a:solidFill>
                  <a:schemeClr val="accent1"/>
                </a:solidFill>
              </a:rPr>
              <a:t>Organisms</a:t>
            </a:r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0"/>
            <a:ext cx="6629400" cy="1143000"/>
          </a:xfrm>
        </p:spPr>
        <p:txBody>
          <a:bodyPr/>
          <a:lstStyle/>
          <a:p>
            <a:pPr algn="r"/>
            <a:r>
              <a:rPr lang="en-US"/>
              <a:t>FOOD TECHNOLOGY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1143000"/>
          </a:xfrm>
        </p:spPr>
        <p:txBody>
          <a:bodyPr/>
          <a:lstStyle/>
          <a:p>
            <a:r>
              <a:rPr lang="en-US"/>
              <a:t>Food Technology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05000"/>
            <a:ext cx="5943600" cy="2362200"/>
          </a:xfrm>
        </p:spPr>
        <p:txBody>
          <a:bodyPr/>
          <a:lstStyle/>
          <a:p>
            <a:r>
              <a:rPr lang="en-US"/>
              <a:t>Genetically Modified Organisms</a:t>
            </a:r>
          </a:p>
          <a:p>
            <a:pPr lvl="1"/>
            <a:r>
              <a:rPr lang="en-US"/>
              <a:t>Science of Change</a:t>
            </a:r>
          </a:p>
          <a:p>
            <a:pPr lvl="1"/>
            <a:r>
              <a:rPr lang="en-US"/>
              <a:t>Purposes</a:t>
            </a:r>
          </a:p>
        </p:txBody>
      </p:sp>
      <p:pic>
        <p:nvPicPr>
          <p:cNvPr id="11270" name="Picture 6" descr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5817">
            <a:off x="5029200" y="2819400"/>
            <a:ext cx="2236788" cy="3429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63500" dist="139694" dir="4859998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1194839">
            <a:off x="5550542" y="6196526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Google Images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Monsanto</a:t>
            </a:r>
          </a:p>
        </p:txBody>
      </p:sp>
      <p:pic>
        <p:nvPicPr>
          <p:cNvPr id="9220" name="Picture 4" descr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22500"/>
            <a:ext cx="7696200" cy="3797300"/>
          </a:xfrm>
          <a:prstGeom prst="rect">
            <a:avLst/>
          </a:prstGeom>
          <a:noFill/>
          <a:effectLst>
            <a:outerShdw blurRad="63500" dist="2793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24000" y="14478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Agriculture, Pharmaceutical and Biotechnical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54102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Monsanto.com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838200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Major Cash Crops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295400"/>
            <a:ext cx="6858000" cy="5334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charset="0"/>
              <a:buNone/>
            </a:pPr>
            <a:r>
              <a:rPr lang="en-US" sz="2800" i="1">
                <a:solidFill>
                  <a:srgbClr val="FFFF66"/>
                </a:solidFill>
              </a:rPr>
              <a:t>Corn and Soybeans</a:t>
            </a:r>
            <a:endParaRPr lang="en-US" sz="2800"/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/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/>
          </a:p>
        </p:txBody>
      </p:sp>
      <p:pic>
        <p:nvPicPr>
          <p:cNvPr id="12293" name="Picture 5" descr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420938" cy="26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388" y="4343400"/>
            <a:ext cx="2868612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91000"/>
            <a:ext cx="2895600" cy="26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6" r="6361"/>
          <a:stretch>
            <a:fillRect/>
          </a:stretch>
        </p:blipFill>
        <p:spPr bwMode="auto">
          <a:xfrm>
            <a:off x="457200" y="1524000"/>
            <a:ext cx="2895600" cy="257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438400" y="1219200"/>
            <a:ext cx="4648200" cy="0"/>
          </a:xfrm>
          <a:prstGeom prst="line">
            <a:avLst/>
          </a:prstGeom>
          <a:noFill/>
          <a:ln w="34925">
            <a:solidFill>
              <a:srgbClr val="7FA67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2294" name="Picture 6" descr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19400"/>
            <a:ext cx="3765550" cy="245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57800" y="49530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Google Images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5715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Products with soy &amp; corn (34)</a:t>
            </a:r>
            <a:endParaRPr lang="en-US"/>
          </a:p>
        </p:txBody>
      </p:sp>
      <p:pic>
        <p:nvPicPr>
          <p:cNvPr id="28679" name="Picture 7" descr="with soy &amp; co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304800"/>
            <a:ext cx="8245475" cy="5484813"/>
          </a:xfrm>
          <a:prstGeom prst="rect">
            <a:avLst/>
          </a:prstGeom>
          <a:noFill/>
          <a:effectLst>
            <a:outerShdw blurRad="63500" dist="2285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5715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Products without soy &amp; corn (11)</a:t>
            </a:r>
            <a:endParaRPr lang="en-US"/>
          </a:p>
        </p:txBody>
      </p:sp>
      <p:pic>
        <p:nvPicPr>
          <p:cNvPr id="31749" name="Picture 5" descr="without soy &amp; co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304800"/>
            <a:ext cx="8250237" cy="5484813"/>
          </a:xfrm>
          <a:prstGeom prst="rect">
            <a:avLst/>
          </a:prstGeom>
          <a:noFill/>
          <a:effectLst>
            <a:outerShdw blurRad="63500" dist="2285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343400" cy="1143000"/>
          </a:xfrm>
        </p:spPr>
        <p:txBody>
          <a:bodyPr/>
          <a:lstStyle/>
          <a:p>
            <a:r>
              <a:rPr lang="en-US">
                <a:solidFill>
                  <a:srgbClr val="FFFF00"/>
                </a:solidFill>
              </a:rPr>
              <a:t>Surprise Product</a:t>
            </a:r>
            <a:endParaRPr lang="en-US"/>
          </a:p>
        </p:txBody>
      </p:sp>
      <p:pic>
        <p:nvPicPr>
          <p:cNvPr id="34820" name="Picture 4" descr="DSC_47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t="4138" r="3874" b="6946"/>
          <a:stretch>
            <a:fillRect/>
          </a:stretch>
        </p:blipFill>
        <p:spPr bwMode="auto">
          <a:xfrm>
            <a:off x="623888" y="990600"/>
            <a:ext cx="3803650" cy="5486400"/>
          </a:xfrm>
          <a:prstGeom prst="rect">
            <a:avLst/>
          </a:prstGeom>
          <a:noFill/>
          <a:effectLst>
            <a:outerShdw blurRad="63500" dist="2285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5" descr="DSC_476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2188"/>
            <a:ext cx="3657600" cy="5484812"/>
          </a:xfrm>
          <a:prstGeom prst="rect">
            <a:avLst/>
          </a:prstGeom>
          <a:noFill/>
          <a:effectLst>
            <a:outerShdw blurRad="63500" dist="2285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762000"/>
            <a:ext cx="5943600" cy="1143000"/>
          </a:xfrm>
        </p:spPr>
        <p:txBody>
          <a:bodyPr/>
          <a:lstStyle/>
          <a:p>
            <a:pPr algn="l"/>
            <a:r>
              <a:rPr lang="en-US" sz="5200"/>
              <a:t>Food Technology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209800"/>
            <a:ext cx="6477000" cy="2514600"/>
          </a:xfrm>
        </p:spPr>
        <p:txBody>
          <a:bodyPr/>
          <a:lstStyle/>
          <a:p>
            <a:r>
              <a:rPr lang="en-US"/>
              <a:t>Know the process</a:t>
            </a:r>
          </a:p>
          <a:p>
            <a:r>
              <a:rPr lang="en-US"/>
              <a:t>Be aware of GMOs and their food applications</a:t>
            </a:r>
          </a:p>
          <a:p>
            <a:r>
              <a:rPr lang="en-US"/>
              <a:t>Demand principles of sound science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blue strawberry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4267200" cy="345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600200" y="457200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</a:rPr>
              <a:t>Genetically Modified Organisms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0" y="41910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Google Images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 Horizon">
  <a:themeElements>
    <a:clrScheme name="Blue Horizon 1">
      <a:dk1>
        <a:srgbClr val="000000"/>
      </a:dk1>
      <a:lt1>
        <a:srgbClr val="E8EAE9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2F3F2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Blue Horizon">
      <a:majorFont>
        <a:latin typeface="Arial Narrow"/>
        <a:ea typeface="MS Pゴシック"/>
        <a:cs typeface="MS Pゴシック"/>
      </a:majorFont>
      <a:minorFont>
        <a:latin typeface="Arial Narrow"/>
        <a:ea typeface="MS Pゴシック"/>
        <a:cs typeface="MS P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ue Horizon 1">
        <a:dk1>
          <a:srgbClr val="000000"/>
        </a:dk1>
        <a:lt1>
          <a:srgbClr val="E8EAE9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2F3F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Horizon 2">
        <a:dk1>
          <a:srgbClr val="000000"/>
        </a:dk1>
        <a:lt1>
          <a:srgbClr val="E8EAE9"/>
        </a:lt1>
        <a:dk2>
          <a:srgbClr val="000000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2F3F2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2004:Templates:Presentations:Designs:Blue Horizon</Template>
  <TotalTime>2060</TotalTime>
  <Words>105</Words>
  <Application>Microsoft Macintosh PowerPoint</Application>
  <PresentationFormat>On-screen Show (4:3)</PresentationFormat>
  <Paragraphs>40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ＭＳ Ｐゴシック</vt:lpstr>
      <vt:lpstr>Arial Narrow</vt:lpstr>
      <vt:lpstr>MS Pゴシック</vt:lpstr>
      <vt:lpstr>Wingdings</vt:lpstr>
      <vt:lpstr>Times New Roman</vt:lpstr>
      <vt:lpstr>Blue Horizon</vt:lpstr>
      <vt:lpstr>FOOD FOR THOUGHT</vt:lpstr>
      <vt:lpstr>PowerPoint Presentation</vt:lpstr>
      <vt:lpstr>PowerPoint Presentation</vt:lpstr>
      <vt:lpstr>FOOD TECHNOLOGY</vt:lpstr>
      <vt:lpstr>Food Technology</vt:lpstr>
      <vt:lpstr>Monsanto</vt:lpstr>
      <vt:lpstr>Major Cash Crops</vt:lpstr>
      <vt:lpstr>Products with soy &amp; corn (34)</vt:lpstr>
      <vt:lpstr>Products without soy &amp; corn (11)</vt:lpstr>
      <vt:lpstr>Surprise Product</vt:lpstr>
      <vt:lpstr>Food Technology</vt:lpstr>
      <vt:lpstr>PowerPoint Presentation</vt:lpstr>
    </vt:vector>
  </TitlesOfParts>
  <Company>Deborah McCurdy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FOR THOUGHT</dc:title>
  <dc:creator>Deborah McCurdy</dc:creator>
  <cp:lastModifiedBy>Deborah McCurdy</cp:lastModifiedBy>
  <cp:revision>42</cp:revision>
  <cp:lastPrinted>2010-07-14T23:01:47Z</cp:lastPrinted>
  <dcterms:created xsi:type="dcterms:W3CDTF">2010-07-12T23:39:34Z</dcterms:created>
  <dcterms:modified xsi:type="dcterms:W3CDTF">2012-04-20T14:30:34Z</dcterms:modified>
</cp:coreProperties>
</file>